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96" r:id="rId5"/>
    <p:sldId id="297" r:id="rId6"/>
    <p:sldId id="298" r:id="rId7"/>
    <p:sldId id="299" r:id="rId8"/>
    <p:sldId id="300" r:id="rId9"/>
    <p:sldId id="258" r:id="rId10"/>
    <p:sldId id="305" r:id="rId11"/>
    <p:sldId id="302" r:id="rId12"/>
    <p:sldId id="303" r:id="rId13"/>
    <p:sldId id="304" r:id="rId14"/>
    <p:sldId id="306" r:id="rId15"/>
    <p:sldId id="285" r:id="rId16"/>
    <p:sldId id="307" r:id="rId17"/>
    <p:sldId id="308" r:id="rId18"/>
    <p:sldId id="309" r:id="rId19"/>
    <p:sldId id="310" r:id="rId20"/>
    <p:sldId id="311" r:id="rId21"/>
    <p:sldId id="259" r:id="rId22"/>
    <p:sldId id="312" r:id="rId23"/>
    <p:sldId id="313" r:id="rId24"/>
    <p:sldId id="314" r:id="rId25"/>
    <p:sldId id="315" r:id="rId26"/>
    <p:sldId id="316" r:id="rId27"/>
    <p:sldId id="260" r:id="rId2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2FA"/>
    <a:srgbClr val="4E5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1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7212F-7B36-499A-90F6-BABFC007A8ED}" type="datetimeFigureOut">
              <a:rPr lang="hu-HU"/>
              <a:pPr>
                <a:defRPr/>
              </a:pPr>
              <a:t>2025. 06. 30.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4D292-6254-41D0-9CA5-64FA8019C5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0306-539A-4C23-982B-1C12D1F6C4BA}" type="datetimeFigureOut">
              <a:rPr lang="hu-HU"/>
              <a:pPr>
                <a:defRPr/>
              </a:pPr>
              <a:t>2025. 06. 30.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6A7F0-8F3E-49F5-96E1-6BC2018B4DC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900A-A9B9-46C2-BADA-E77070D3D959}" type="datetimeFigureOut">
              <a:rPr lang="hu-HU"/>
              <a:pPr>
                <a:defRPr/>
              </a:pPr>
              <a:t>2025. 06. 30.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EF4AD-86B6-422C-A52F-CA2DB04E19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1B302-2CA5-4A82-850B-9DA5381790C4}" type="datetimeFigureOut">
              <a:rPr lang="hu-HU"/>
              <a:pPr>
                <a:defRPr/>
              </a:pPr>
              <a:t>2025. 06. 30.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86EE4-3E3A-4779-A574-ECF20CCDD2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2D9E-0E88-4117-B641-111684C23ED0}" type="datetimeFigureOut">
              <a:rPr lang="hu-HU"/>
              <a:pPr>
                <a:defRPr/>
              </a:pPr>
              <a:t>2025. 06. 30.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D7F9D-DBFC-4274-BBF1-21B48A20D6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B06B-FC4D-4ECE-BA3E-DF7F2EE621A8}" type="datetimeFigureOut">
              <a:rPr lang="hu-HU"/>
              <a:pPr>
                <a:defRPr/>
              </a:pPr>
              <a:t>2025. 06. 30.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4C26-34EF-4174-856B-6778B951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667BA-4CD5-4A10-B806-6A1A61FD0195}" type="datetimeFigureOut">
              <a:rPr lang="hu-HU"/>
              <a:pPr>
                <a:defRPr/>
              </a:pPr>
              <a:t>2025. 06. 30.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3852-6D95-40C2-8E53-407AEB585A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C55B7-B624-4A8C-9A49-670B25F748E6}" type="datetimeFigureOut">
              <a:rPr lang="hu-HU"/>
              <a:pPr>
                <a:defRPr/>
              </a:pPr>
              <a:t>2025. 06. 30.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95F7-6CAB-4DC1-9BC7-C9197E0D70F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0506-FB1D-4024-A084-07C7195FFB6C}" type="datetimeFigureOut">
              <a:rPr lang="hu-HU"/>
              <a:pPr>
                <a:defRPr/>
              </a:pPr>
              <a:t>2025. 06. 30.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1F0C4-2859-4B64-8997-6DBAAE87D5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E7BC8-96BC-4FBD-A77C-FE183DA80869}" type="datetimeFigureOut">
              <a:rPr lang="hu-HU"/>
              <a:pPr>
                <a:defRPr/>
              </a:pPr>
              <a:t>2025. 06. 30.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2966-CB4F-453A-B75F-DC03CAAFC6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3041-4F64-41E9-ABDF-D53EB8D5DB57}" type="datetimeFigureOut">
              <a:rPr lang="hu-HU"/>
              <a:pPr>
                <a:defRPr/>
              </a:pPr>
              <a:t>2025. 06. 30.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7DDD-75F3-4D0F-91EC-0077A95C24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CDDFCE-6413-4BA6-A7BA-EF592B2F168B}" type="datetimeFigureOut">
              <a:rPr lang="hu-HU"/>
              <a:pPr>
                <a:defRPr/>
              </a:pPr>
              <a:t>2025. 06. 30.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882724-45D9-4FB3-8179-6B79C0846D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685800" y="2673350"/>
            <a:ext cx="7772400" cy="1470025"/>
          </a:xfrm>
        </p:spPr>
        <p:txBody>
          <a:bodyPr/>
          <a:lstStyle/>
          <a:p>
            <a:pPr eaLnBrk="1" hangingPunct="1"/>
            <a:br>
              <a:rPr lang="hu-HU" sz="4000" b="1" dirty="0">
                <a:solidFill>
                  <a:schemeClr val="bg1"/>
                </a:solidFill>
              </a:rPr>
            </a:br>
            <a:r>
              <a:rPr lang="hu-HU" sz="4000" b="1" dirty="0">
                <a:solidFill>
                  <a:schemeClr val="bg1"/>
                </a:solidFill>
              </a:rPr>
              <a:t>2024-es k</a:t>
            </a:r>
            <a:r>
              <a:rPr lang="hu-HU" sz="4000" dirty="0">
                <a:solidFill>
                  <a:schemeClr val="bg1"/>
                </a:solidFill>
              </a:rPr>
              <a:t>ompetenciamérés eredményeinek elemzése</a:t>
            </a:r>
            <a:br>
              <a:rPr lang="hu-HU" sz="6000" dirty="0">
                <a:solidFill>
                  <a:schemeClr val="bg1"/>
                </a:solidFill>
              </a:rPr>
            </a:br>
            <a:endParaRPr lang="hu-HU" sz="6000" b="1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42938" y="4391025"/>
            <a:ext cx="7786687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4320000" cy="198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86812" cy="1143000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chemeClr val="bg1"/>
                </a:solidFill>
              </a:rPr>
              <a:t>A telephely átlageredménye szövegértésből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EFCADC5-84E0-443C-AED7-3E38D008D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714" y="1246436"/>
            <a:ext cx="6516009" cy="301032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4B8A1E5-64FE-43B0-90DE-EDD869FDF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70" y="4797152"/>
            <a:ext cx="4725059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66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86812" cy="1143000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chemeClr val="bg1"/>
                </a:solidFill>
              </a:rPr>
              <a:t>A telephely átlageredménye természettudományból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3A811FC-784A-4C5A-9944-9F4CDC3C6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767" y="1340768"/>
            <a:ext cx="6477904" cy="3038899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F5C45E08-B654-4452-8BF8-5D18A5419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70" y="5013176"/>
            <a:ext cx="4725059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80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86812" cy="1143000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chemeClr val="bg1"/>
                </a:solidFill>
              </a:rPr>
              <a:t>A telephely átlageredménye angol és német nyelvből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C712D28-F146-4A26-8A4B-721CD8CE8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003" y="1160872"/>
            <a:ext cx="6487430" cy="838317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6C153C9F-500C-4683-AED3-C10B98CE9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055" y="2133542"/>
            <a:ext cx="6439799" cy="224821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F9B0F5D-B66E-4BB3-9F08-30252908E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055" y="4549163"/>
            <a:ext cx="6468378" cy="39058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8E1DFEF-1AB5-404A-9D1C-63744393C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714" y="5517232"/>
            <a:ext cx="4725059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8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86812" cy="1143000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chemeClr val="bg1"/>
                </a:solidFill>
              </a:rPr>
              <a:t>A telephely átlageredménye történelemből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700A8C4-707A-4BAB-85B3-FC502CE98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714" y="1412776"/>
            <a:ext cx="6516009" cy="3038899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A6F5FFC-141E-4A93-8F14-D07C90478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188" y="5092750"/>
            <a:ext cx="4725059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19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86812" cy="1143000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chemeClr val="bg1"/>
                </a:solidFill>
              </a:rPr>
              <a:t>A telephely átlageredménye digitális kultúrából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CDAD08A-420D-44E5-84B8-FB5A94672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12776"/>
            <a:ext cx="6496957" cy="304842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C1DDC601-5B0A-4FAE-8287-5980A75D4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189" y="4869160"/>
            <a:ext cx="4725059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04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>
                <a:solidFill>
                  <a:schemeClr val="bg1"/>
                </a:solidFill>
              </a:rPr>
              <a:t>A feladatellátási hely eredménye az eddigi kompetenciamérésekben</a:t>
            </a:r>
            <a:br>
              <a:rPr lang="hu-HU" sz="3600" dirty="0">
                <a:solidFill>
                  <a:schemeClr val="bg1"/>
                </a:solidFill>
              </a:rPr>
            </a:br>
            <a:r>
              <a:rPr lang="hu-HU" sz="3600" dirty="0">
                <a:solidFill>
                  <a:schemeClr val="bg1"/>
                </a:solidFill>
              </a:rPr>
              <a:t>matematikából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543FC399-82D2-4343-ACA3-8DE39B49B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D18BF18-031F-4E1B-A34F-E29BF739E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44" y="2038282"/>
            <a:ext cx="8155439" cy="405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16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>
                <a:solidFill>
                  <a:schemeClr val="bg1"/>
                </a:solidFill>
              </a:rPr>
              <a:t>A feladatellátási hely eredménye az eddigi kompetenciamérésekben szövegértésből</a:t>
            </a:r>
          </a:p>
        </p:txBody>
      </p:sp>
      <p:pic>
        <p:nvPicPr>
          <p:cNvPr id="3" name="Tartalom helye 2">
            <a:extLst>
              <a:ext uri="{FF2B5EF4-FFF2-40B4-BE49-F238E27FC236}">
                <a16:creationId xmlns:a16="http://schemas.microsoft.com/office/drawing/2014/main" id="{CD5608F9-F47C-4636-96A1-F09101458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2132856"/>
            <a:ext cx="6477904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73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>
                <a:solidFill>
                  <a:schemeClr val="bg1"/>
                </a:solidFill>
              </a:rPr>
              <a:t>A feladatellátási hely eredménye az eddigi kompetenciamérésekben természettudományból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543FC399-82D2-4343-ACA3-8DE39B49B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945E653-D02F-4277-A893-EC4F87689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521" y="2042919"/>
            <a:ext cx="6496957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94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>
                <a:solidFill>
                  <a:schemeClr val="bg1"/>
                </a:solidFill>
              </a:rPr>
              <a:t>A feladatellátási hely eredménye az eddigi kompetenciamérésekben angol és német nyelvből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38B55A7F-DF1B-493D-BE18-0BCE6401A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5836" y="4581128"/>
            <a:ext cx="6430272" cy="86689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94F1E34D-54B0-4F05-8121-293D54818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57" y="1988840"/>
            <a:ext cx="6487430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9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>
                <a:solidFill>
                  <a:schemeClr val="bg1"/>
                </a:solidFill>
              </a:rPr>
              <a:t>A feladatellátási hely eredménye az eddigi kompetenciamérésekben történelemből</a:t>
            </a:r>
          </a:p>
        </p:txBody>
      </p:sp>
      <p:pic>
        <p:nvPicPr>
          <p:cNvPr id="3" name="Tartalom helye 2">
            <a:extLst>
              <a:ext uri="{FF2B5EF4-FFF2-40B4-BE49-F238E27FC236}">
                <a16:creationId xmlns:a16="http://schemas.microsoft.com/office/drawing/2014/main" id="{945DFC20-5F66-42BB-B433-1CC97C4EB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3048" y="2481863"/>
            <a:ext cx="6477904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00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chemeClr val="bg1"/>
                </a:solidFill>
              </a:rPr>
              <a:t>Intézményi jelentés – összefoglalás</a:t>
            </a:r>
            <a:br>
              <a:rPr lang="hu-HU" sz="3600" b="1" dirty="0">
                <a:solidFill>
                  <a:schemeClr val="bg1"/>
                </a:solidFill>
              </a:rPr>
            </a:br>
            <a:r>
              <a:rPr lang="hu-HU" sz="3600" b="1" dirty="0">
                <a:solidFill>
                  <a:schemeClr val="bg1"/>
                </a:solidFill>
              </a:rPr>
              <a:t>Átlageredmények - matematika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9438668-85FB-424F-B947-E8CC550F2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4" y="2414446"/>
            <a:ext cx="8513762" cy="2670738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EB513C42-9604-43BA-B77B-31F3DEC01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08" y="5445224"/>
            <a:ext cx="4115374" cy="6382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>
                <a:solidFill>
                  <a:schemeClr val="bg1"/>
                </a:solidFill>
              </a:rPr>
              <a:t>A feladatellátási hely eredménye az eddigi kompetenciamérésekben digitális kultúrából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A93A3398-7757-4647-B268-148CE13EE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8285" y="2481863"/>
            <a:ext cx="6487430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17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chemeClr val="bg1"/>
                </a:solidFill>
              </a:rPr>
              <a:t>Az alapszintet el nem érő tanulók aránya matematikából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0BE78C5-D3C5-4876-BB53-8ADF74C53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285" y="2152472"/>
            <a:ext cx="6487430" cy="25530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chemeClr val="bg1"/>
                </a:solidFill>
              </a:rPr>
              <a:t>Az alapszintet el nem érő tanulók aránya szövegértésből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630C630-EEA9-4B00-898A-1E1D0381E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48" y="2624025"/>
            <a:ext cx="6477904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77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chemeClr val="bg1"/>
                </a:solidFill>
              </a:rPr>
              <a:t>Az alapszintet el nem érő tanulók aránya természettudományból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111C03B-72F5-4468-B233-318233692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285" y="2047682"/>
            <a:ext cx="6487430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5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chemeClr val="bg1"/>
                </a:solidFill>
              </a:rPr>
              <a:t>Az alapszintet el nem érő tanulók aránya angol és német nyelvből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21EC8EB-37C9-468B-BC73-8F1224C85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758" y="1852392"/>
            <a:ext cx="6506483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68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chemeClr val="bg1"/>
                </a:solidFill>
              </a:rPr>
              <a:t>Az alapszintet el nem érő tanulók aránya történelemből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4B12665-6189-45DE-8095-61416929F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21" y="2060848"/>
            <a:ext cx="6496957" cy="92405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6C79BB71-C7E8-48BC-B713-155DDADB7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285" y="3066999"/>
            <a:ext cx="6487430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09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chemeClr val="bg1"/>
                </a:solidFill>
              </a:rPr>
              <a:t>Az alapszintet el nem érő tanulók aránya digitális kultúrából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967A947-73E7-412D-8FC3-BECA7E7C9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48" y="2624025"/>
            <a:ext cx="6477904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01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142875" y="71438"/>
            <a:ext cx="8858250" cy="1143000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chemeClr val="bg1"/>
                </a:solidFill>
              </a:rPr>
              <a:t>A minimumszintet el nem érő tanulók aránya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64B2543C-B056-4787-BADB-29016848C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95" y="2152472"/>
            <a:ext cx="6516009" cy="25530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chemeClr val="bg1"/>
                </a:solidFill>
              </a:rPr>
              <a:t>Intézményi jelentés – összefoglalás</a:t>
            </a:r>
            <a:br>
              <a:rPr lang="hu-HU" sz="3600" b="1" dirty="0">
                <a:solidFill>
                  <a:schemeClr val="bg1"/>
                </a:solidFill>
              </a:rPr>
            </a:br>
            <a:r>
              <a:rPr lang="hu-HU" sz="3600" b="1" dirty="0">
                <a:solidFill>
                  <a:schemeClr val="bg1"/>
                </a:solidFill>
              </a:rPr>
              <a:t>Átlageredmények - matematika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9438668-85FB-424F-B947-E8CC550F2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60" y="2204864"/>
            <a:ext cx="8034133" cy="252028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BBF3EDD-9883-4B01-869A-F5C29EE69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5229200"/>
            <a:ext cx="4115374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3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chemeClr val="bg1"/>
                </a:solidFill>
              </a:rPr>
              <a:t>Intézményi jelentés – összefoglalás</a:t>
            </a:r>
            <a:br>
              <a:rPr lang="hu-HU" sz="3600" b="1" dirty="0">
                <a:solidFill>
                  <a:schemeClr val="bg1"/>
                </a:solidFill>
              </a:rPr>
            </a:br>
            <a:r>
              <a:rPr lang="hu-HU" sz="3600" b="1" dirty="0">
                <a:solidFill>
                  <a:schemeClr val="bg1"/>
                </a:solidFill>
              </a:rPr>
              <a:t>Átlageredmények - szövegértés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B3C70A6-DD6C-4608-AF6B-8EDEA0CFB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7" y="2348881"/>
            <a:ext cx="8757381" cy="216024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75ACA05C-8F92-4547-90CD-E210D2A01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310" y="5085184"/>
            <a:ext cx="4115374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6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chemeClr val="bg1"/>
                </a:solidFill>
              </a:rPr>
              <a:t>Intézményi jelentés – összefoglalás</a:t>
            </a:r>
            <a:br>
              <a:rPr lang="hu-HU" sz="3600" b="1" dirty="0">
                <a:solidFill>
                  <a:schemeClr val="bg1"/>
                </a:solidFill>
              </a:rPr>
            </a:br>
            <a:r>
              <a:rPr lang="hu-HU" sz="3600" b="1" dirty="0">
                <a:solidFill>
                  <a:schemeClr val="bg1"/>
                </a:solidFill>
              </a:rPr>
              <a:t>Átlageredmények – angol idegen nyelv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363CCE7-F4B2-4470-81FB-EAC9D52D7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2" y="2348880"/>
            <a:ext cx="8730972" cy="216024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76FEAF9-D3D1-4050-829B-8A9A7F924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311" y="5005298"/>
            <a:ext cx="4115374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3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chemeClr val="bg1"/>
                </a:solidFill>
              </a:rPr>
              <a:t>Intézményi jelentés – összefoglalás</a:t>
            </a:r>
            <a:br>
              <a:rPr lang="hu-HU" sz="3600" b="1" dirty="0">
                <a:solidFill>
                  <a:schemeClr val="bg1"/>
                </a:solidFill>
              </a:rPr>
            </a:br>
            <a:r>
              <a:rPr lang="hu-HU" sz="3600" b="1" dirty="0">
                <a:solidFill>
                  <a:schemeClr val="bg1"/>
                </a:solidFill>
              </a:rPr>
              <a:t>Átlageredmények – német idegen nyelv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C4C1D72-77B8-46A0-A829-8AB33CF22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12976"/>
            <a:ext cx="8928992" cy="432048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1DCBB5CE-5009-46F1-BCB2-77736A4C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313" y="4293096"/>
            <a:ext cx="4115374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chemeClr val="bg1"/>
                </a:solidFill>
              </a:rPr>
              <a:t>Intézményi jelentés – összefoglalás</a:t>
            </a:r>
            <a:br>
              <a:rPr lang="hu-HU" sz="3600" b="1" dirty="0">
                <a:solidFill>
                  <a:schemeClr val="bg1"/>
                </a:solidFill>
              </a:rPr>
            </a:br>
            <a:r>
              <a:rPr lang="hu-HU" sz="3600" b="1" dirty="0">
                <a:solidFill>
                  <a:schemeClr val="bg1"/>
                </a:solidFill>
              </a:rPr>
              <a:t>Átlageredmények – történelem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2734EDD-7A31-4908-B245-F1A80930A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47" y="2348880"/>
            <a:ext cx="8679302" cy="2160239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BDF0F899-52B6-4768-A0C6-F311DFDBE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5157192"/>
            <a:ext cx="4115374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chemeClr val="bg1"/>
                </a:solidFill>
              </a:rPr>
              <a:t>Intézményi jelentés – összefoglalás</a:t>
            </a:r>
            <a:br>
              <a:rPr lang="hu-HU" sz="3600" b="1" dirty="0">
                <a:solidFill>
                  <a:schemeClr val="bg1"/>
                </a:solidFill>
              </a:rPr>
            </a:br>
            <a:r>
              <a:rPr lang="hu-HU" sz="3600" b="1" dirty="0">
                <a:solidFill>
                  <a:schemeClr val="bg1"/>
                </a:solidFill>
              </a:rPr>
              <a:t>Átlageredmények – digitális kultúra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D3E58CE-D952-48D4-B70B-FF59AA92F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83" y="2348880"/>
            <a:ext cx="8743830" cy="216024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846DF47-3BB6-49F4-96A6-3213A6513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967198"/>
            <a:ext cx="4115374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44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86812" cy="1143000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chemeClr val="bg1"/>
                </a:solidFill>
              </a:rPr>
              <a:t>A telephely átlageredménye matematikából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46FD7D8-958A-47B5-8104-08B31DBFE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91" y="908720"/>
            <a:ext cx="7901418" cy="476426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0B4E87B-B33C-400B-BD2F-E3BAE59FA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70" y="5805317"/>
            <a:ext cx="4725059" cy="7049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207</Words>
  <Application>Microsoft Office PowerPoint</Application>
  <PresentationFormat>Diavetítés a képernyőre (4:3 oldalarány)</PresentationFormat>
  <Paragraphs>27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Office-téma</vt:lpstr>
      <vt:lpstr> 2024-es kompetenciamérés eredményeinek elemzése </vt:lpstr>
      <vt:lpstr>Intézményi jelentés – összefoglalás Átlageredmények - matematika</vt:lpstr>
      <vt:lpstr>Intézményi jelentés – összefoglalás Átlageredmények - matematika</vt:lpstr>
      <vt:lpstr>Intézményi jelentés – összefoglalás Átlageredmények - szövegértés</vt:lpstr>
      <vt:lpstr>Intézményi jelentés – összefoglalás Átlageredmények – angol idegen nyelv</vt:lpstr>
      <vt:lpstr>Intézményi jelentés – összefoglalás Átlageredmények – német idegen nyelv</vt:lpstr>
      <vt:lpstr>Intézményi jelentés – összefoglalás Átlageredmények – történelem</vt:lpstr>
      <vt:lpstr>Intézményi jelentés – összefoglalás Átlageredmények – digitális kultúra</vt:lpstr>
      <vt:lpstr>A telephely átlageredménye matematikából</vt:lpstr>
      <vt:lpstr>A telephely átlageredménye szövegértésből</vt:lpstr>
      <vt:lpstr>A telephely átlageredménye természettudományból</vt:lpstr>
      <vt:lpstr>A telephely átlageredménye angol és német nyelvből</vt:lpstr>
      <vt:lpstr>A telephely átlageredménye történelemből</vt:lpstr>
      <vt:lpstr>A telephely átlageredménye digitális kultúrából</vt:lpstr>
      <vt:lpstr>A feladatellátási hely eredménye az eddigi kompetenciamérésekben matematikából</vt:lpstr>
      <vt:lpstr>A feladatellátási hely eredménye az eddigi kompetenciamérésekben szövegértésből</vt:lpstr>
      <vt:lpstr>A feladatellátási hely eredménye az eddigi kompetenciamérésekben természettudományból</vt:lpstr>
      <vt:lpstr>A feladatellátási hely eredménye az eddigi kompetenciamérésekben angol és német nyelvből</vt:lpstr>
      <vt:lpstr>A feladatellátási hely eredménye az eddigi kompetenciamérésekben történelemből</vt:lpstr>
      <vt:lpstr>A feladatellátási hely eredménye az eddigi kompetenciamérésekben digitális kultúrából</vt:lpstr>
      <vt:lpstr>Az alapszintet el nem érő tanulók aránya matematikából</vt:lpstr>
      <vt:lpstr>Az alapszintet el nem érő tanulók aránya szövegértésből</vt:lpstr>
      <vt:lpstr>Az alapszintet el nem érő tanulók aránya természettudományból</vt:lpstr>
      <vt:lpstr>Az alapszintet el nem érő tanulók aránya angol és német nyelvből</vt:lpstr>
      <vt:lpstr>Az alapszintet el nem érő tanulók aránya történelemből</vt:lpstr>
      <vt:lpstr>Az alapszintet el nem érő tanulók aránya digitális kultúrából</vt:lpstr>
      <vt:lpstr>A minimumszintet el nem érő tanulók aránya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FIT-jelentés 2010</dc:title>
  <dc:creator>Yoll</dc:creator>
  <cp:lastModifiedBy>Deák Andrea</cp:lastModifiedBy>
  <cp:revision>172</cp:revision>
  <dcterms:created xsi:type="dcterms:W3CDTF">2011-04-17T15:26:52Z</dcterms:created>
  <dcterms:modified xsi:type="dcterms:W3CDTF">2025-06-30T10:52:18Z</dcterms:modified>
</cp:coreProperties>
</file>